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9" r:id="rId2"/>
    <p:sldId id="260" r:id="rId3"/>
    <p:sldId id="275" r:id="rId4"/>
    <p:sldId id="277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22" autoAdjust="0"/>
  </p:normalViewPr>
  <p:slideViewPr>
    <p:cSldViewPr>
      <p:cViewPr>
        <p:scale>
          <a:sx n="90" d="100"/>
          <a:sy n="90" d="100"/>
        </p:scale>
        <p:origin x="-1234" y="19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23BC-72DA-4AA4-9109-837D17CB503D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37B229-3315-4450-A05C-459553D0C7DF}" type="slidenum">
              <a:rPr lang="cs-CZ" smtClean="0">
                <a:solidFill>
                  <a:srgbClr val="94C600"/>
                </a:solidFill>
              </a:rPr>
              <a:pPr/>
              <a:t>‹#›</a:t>
            </a:fld>
            <a:endParaRPr lang="cs-CZ">
              <a:solidFill>
                <a:srgbClr val="94C6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23BC-72DA-4AA4-9109-837D17CB503D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B229-3315-4450-A05C-459553D0C7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23BC-72DA-4AA4-9109-837D17CB503D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B229-3315-4450-A05C-459553D0C7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23BC-72DA-4AA4-9109-837D17CB503D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37B229-3315-4450-A05C-459553D0C7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23BC-72DA-4AA4-9109-837D17CB503D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B229-3315-4450-A05C-459553D0C7D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23BC-72DA-4AA4-9109-837D17CB503D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B229-3315-4450-A05C-459553D0C7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23BC-72DA-4AA4-9109-837D17CB503D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C37B229-3315-4450-A05C-459553D0C7D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23BC-72DA-4AA4-9109-837D17CB503D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B229-3315-4450-A05C-459553D0C7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23BC-72DA-4AA4-9109-837D17CB503D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B229-3315-4450-A05C-459553D0C7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23BC-72DA-4AA4-9109-837D17CB503D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B229-3315-4450-A05C-459553D0C7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E23BC-72DA-4AA4-9109-837D17CB503D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94C600"/>
              </a:solidFill>
            </a:endParaRPr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B229-3315-4450-A05C-459553D0C7D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20D11D-3FDA-490A-A584-D9D128A67B9C}" type="datetimeFigureOut">
              <a:rPr lang="cs-CZ" smtClean="0"/>
              <a:pPr/>
              <a:t>11.11.2020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A10FC3-42F0-45BC-BFC3-471E5C1CBFD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Zvuková karta</a:t>
            </a:r>
            <a:endParaRPr lang="cs-CZ" dirty="0"/>
          </a:p>
        </p:txBody>
      </p:sp>
      <p:pic>
        <p:nvPicPr>
          <p:cNvPr id="1028" name="Picture 4" descr="http://connect.creativelabs.com/marcom/Sound%20Blaster/Sound%20Blaster%20-%20Internal/SB%20Audigy%202%20ZS%20Platinum/Product%20Images/SB_Audigy2zs_Platinum_PS_Gr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20117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1422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Zvuková karta - charakteristika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132856"/>
            <a:ext cx="8686800" cy="4179094"/>
          </a:xfrm>
        </p:spPr>
        <p:txBody>
          <a:bodyPr>
            <a:noAutofit/>
          </a:bodyPr>
          <a:lstStyle/>
          <a:p>
            <a:r>
              <a:rPr lang="cs-CZ" dirty="0" smtClean="0"/>
              <a:t>Zvuková karta zajišťuje </a:t>
            </a:r>
            <a:r>
              <a:rPr lang="cs-CZ" b="1" dirty="0" smtClean="0"/>
              <a:t>zvukový </a:t>
            </a:r>
            <a:r>
              <a:rPr lang="cs-CZ" b="1" dirty="0" smtClean="0"/>
              <a:t>výstup </a:t>
            </a:r>
            <a:r>
              <a:rPr lang="cs-CZ" dirty="0" smtClean="0"/>
              <a:t>z počítače na reproduktory </a:t>
            </a:r>
            <a:r>
              <a:rPr lang="cs-CZ" dirty="0" smtClean="0"/>
              <a:t>nebo sluchátka </a:t>
            </a:r>
            <a:endParaRPr lang="cs-CZ" dirty="0" smtClean="0"/>
          </a:p>
          <a:p>
            <a:r>
              <a:rPr lang="cs-CZ" dirty="0" smtClean="0"/>
              <a:t>Doplňkovou funkcí je </a:t>
            </a:r>
            <a:r>
              <a:rPr lang="cs-CZ" dirty="0" smtClean="0"/>
              <a:t>i </a:t>
            </a:r>
            <a:r>
              <a:rPr lang="cs-CZ" b="1" dirty="0" smtClean="0"/>
              <a:t>vstup zvuku</a:t>
            </a:r>
            <a:r>
              <a:rPr lang="cs-CZ" dirty="0" smtClean="0"/>
              <a:t>.</a:t>
            </a:r>
          </a:p>
          <a:p>
            <a:r>
              <a:rPr lang="cs-CZ" dirty="0" smtClean="0"/>
              <a:t>Zvukové karty máme:</a:t>
            </a:r>
          </a:p>
          <a:p>
            <a:pPr lvl="1">
              <a:buFont typeface="Wingdings" pitchFamily="2" charset="2"/>
              <a:buChar char="q"/>
            </a:pPr>
            <a:r>
              <a:rPr lang="cs-CZ" sz="3200" b="1" dirty="0" smtClean="0"/>
              <a:t>Integrované </a:t>
            </a:r>
            <a:r>
              <a:rPr lang="cs-CZ" sz="3200" dirty="0" smtClean="0"/>
              <a:t>na základní desce</a:t>
            </a:r>
            <a:endParaRPr lang="cs-CZ" sz="3200" dirty="0" smtClean="0"/>
          </a:p>
          <a:p>
            <a:pPr lvl="1">
              <a:buFont typeface="Wingdings" pitchFamily="2" charset="2"/>
              <a:buChar char="q"/>
            </a:pPr>
            <a:r>
              <a:rPr lang="cs-CZ" sz="3200" b="1" dirty="0" smtClean="0"/>
              <a:t>Přídavné</a:t>
            </a:r>
            <a:r>
              <a:rPr lang="cs-CZ" sz="3200" dirty="0" smtClean="0"/>
              <a:t> </a:t>
            </a:r>
            <a:r>
              <a:rPr lang="cs-CZ" sz="3200" dirty="0" smtClean="0"/>
              <a:t>jako karty vložené do slotu</a:t>
            </a:r>
            <a:endParaRPr lang="cs-CZ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337184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Konektory typické zvukové karty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106" t="36373" r="3538" b="26744"/>
          <a:stretch/>
        </p:blipFill>
        <p:spPr>
          <a:xfrm rot="5400000">
            <a:off x="213334" y="1594978"/>
            <a:ext cx="2452635" cy="2088232"/>
          </a:xfrm>
        </p:spPr>
      </p:pic>
      <p:sp>
        <p:nvSpPr>
          <p:cNvPr id="5" name="TextovéPole 4"/>
          <p:cNvSpPr txBox="1"/>
          <p:nvPr/>
        </p:nvSpPr>
        <p:spPr>
          <a:xfrm>
            <a:off x="2699792" y="1412776"/>
            <a:ext cx="59766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Základní </a:t>
            </a:r>
            <a:r>
              <a:rPr lang="cs-CZ" sz="3200" dirty="0" smtClean="0"/>
              <a:t>– jsou vždy</a:t>
            </a:r>
          </a:p>
          <a:p>
            <a:r>
              <a:rPr lang="cs-CZ" sz="3200" b="1" dirty="0" smtClean="0"/>
              <a:t>Růžový</a:t>
            </a:r>
            <a:r>
              <a:rPr lang="cs-CZ" sz="3200" dirty="0" smtClean="0"/>
              <a:t>: mikrofonní vstup</a:t>
            </a:r>
          </a:p>
          <a:p>
            <a:r>
              <a:rPr lang="cs-CZ" sz="3200" b="1" dirty="0" smtClean="0"/>
              <a:t>Zelený</a:t>
            </a:r>
            <a:r>
              <a:rPr lang="cs-CZ" sz="3200" dirty="0" smtClean="0"/>
              <a:t>: </a:t>
            </a:r>
            <a:r>
              <a:rPr lang="cs-CZ" sz="3200" dirty="0" smtClean="0"/>
              <a:t>stereo </a:t>
            </a:r>
            <a:r>
              <a:rPr lang="cs-CZ" sz="3200" dirty="0" smtClean="0"/>
              <a:t>výstup</a:t>
            </a:r>
          </a:p>
          <a:p>
            <a:r>
              <a:rPr lang="cs-CZ" sz="3200" b="1" dirty="0" smtClean="0"/>
              <a:t>Modrý</a:t>
            </a:r>
            <a:r>
              <a:rPr lang="cs-CZ" sz="3200" dirty="0" smtClean="0"/>
              <a:t>: linkový stereo vstup</a:t>
            </a:r>
          </a:p>
          <a:p>
            <a:r>
              <a:rPr lang="cs-CZ" sz="3200" dirty="0" smtClean="0"/>
              <a:t>(nahrávání z rádia, gramofonu)</a:t>
            </a:r>
            <a:endParaRPr lang="cs-CZ" sz="3200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2771800" y="4221088"/>
            <a:ext cx="59766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3200" b="1" dirty="0" smtClean="0">
                <a:solidFill>
                  <a:prstClr val="black"/>
                </a:solidFill>
              </a:rPr>
              <a:t>Doplňkové </a:t>
            </a:r>
            <a:r>
              <a:rPr lang="cs-CZ" sz="3200" dirty="0" smtClean="0">
                <a:solidFill>
                  <a:prstClr val="black"/>
                </a:solidFill>
              </a:rPr>
              <a:t>– prostorový zvuk </a:t>
            </a:r>
            <a:r>
              <a:rPr lang="cs-CZ" sz="3200" b="1" dirty="0" smtClean="0">
                <a:solidFill>
                  <a:prstClr val="black"/>
                </a:solidFill>
              </a:rPr>
              <a:t>Šedý</a:t>
            </a:r>
            <a:r>
              <a:rPr lang="cs-CZ" sz="3200" dirty="0">
                <a:solidFill>
                  <a:prstClr val="black"/>
                </a:solidFill>
              </a:rPr>
              <a:t>: přední </a:t>
            </a:r>
            <a:r>
              <a:rPr lang="cs-CZ" sz="3200" dirty="0" smtClean="0">
                <a:solidFill>
                  <a:prstClr val="black"/>
                </a:solidFill>
              </a:rPr>
              <a:t>reproduktory</a:t>
            </a:r>
          </a:p>
          <a:p>
            <a:pPr lvl="0"/>
            <a:r>
              <a:rPr lang="cs-CZ" sz="3200" b="1" dirty="0" smtClean="0">
                <a:solidFill>
                  <a:prstClr val="black"/>
                </a:solidFill>
              </a:rPr>
              <a:t>Černý</a:t>
            </a:r>
            <a:r>
              <a:rPr lang="cs-CZ" sz="3200" dirty="0" smtClean="0">
                <a:solidFill>
                  <a:prstClr val="black"/>
                </a:solidFill>
              </a:rPr>
              <a:t>: zadní </a:t>
            </a:r>
            <a:r>
              <a:rPr lang="cs-CZ" sz="3200" dirty="0" smtClean="0">
                <a:solidFill>
                  <a:prstClr val="black"/>
                </a:solidFill>
              </a:rPr>
              <a:t>reproduktory</a:t>
            </a:r>
          </a:p>
          <a:p>
            <a:pPr lvl="0"/>
            <a:r>
              <a:rPr lang="cs-CZ" sz="3200" b="1" dirty="0" smtClean="0">
                <a:solidFill>
                  <a:prstClr val="black"/>
                </a:solidFill>
              </a:rPr>
              <a:t>Žlutý: </a:t>
            </a:r>
            <a:r>
              <a:rPr lang="cs-CZ" sz="3200" dirty="0" smtClean="0">
                <a:solidFill>
                  <a:prstClr val="black"/>
                </a:solidFill>
              </a:rPr>
              <a:t>subwoofer (</a:t>
            </a:r>
            <a:r>
              <a:rPr lang="cs-CZ" sz="3200" dirty="0" err="1" smtClean="0">
                <a:solidFill>
                  <a:prstClr val="black"/>
                </a:solidFill>
              </a:rPr>
              <a:t>basák</a:t>
            </a:r>
            <a:r>
              <a:rPr lang="cs-CZ" sz="3200" dirty="0" smtClean="0">
                <a:solidFill>
                  <a:prstClr val="black"/>
                </a:solidFill>
              </a:rPr>
              <a:t>)</a:t>
            </a:r>
            <a:endParaRPr lang="cs-CZ" sz="32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574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se zapojuje na výstup zvukové K.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80283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Abychom mohli slyšet zvuk z počítače, musíme mít zařízení pro přehrání zvuku – sluchátka nebo reproduktory.</a:t>
            </a:r>
            <a:endParaRPr lang="cs-CZ" dirty="0"/>
          </a:p>
        </p:txBody>
      </p:sp>
      <p:pic>
        <p:nvPicPr>
          <p:cNvPr id="4" name="Obrázek 3" descr="repro-stere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501008"/>
            <a:ext cx="2613660" cy="2209800"/>
          </a:xfrm>
          <a:prstGeom prst="rect">
            <a:avLst/>
          </a:prstGeom>
        </p:spPr>
      </p:pic>
      <p:pic>
        <p:nvPicPr>
          <p:cNvPr id="5" name="Obrázek 4" descr="repr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4869160"/>
            <a:ext cx="3550920" cy="1501140"/>
          </a:xfrm>
          <a:prstGeom prst="rect">
            <a:avLst/>
          </a:prstGeom>
        </p:spPr>
      </p:pic>
      <p:pic>
        <p:nvPicPr>
          <p:cNvPr id="6" name="Obrázek 5" descr="18607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3284984"/>
            <a:ext cx="2667000" cy="19812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67544" y="5733256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Stereo </a:t>
            </a:r>
            <a:r>
              <a:rPr lang="cs-CZ" dirty="0" err="1" smtClean="0"/>
              <a:t>repro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347864" y="638132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Domácí kino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948264" y="558924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Sluchátka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79921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</TotalTime>
  <Words>89</Words>
  <Application>Microsoft Office PowerPoint</Application>
  <PresentationFormat>Předvádění na obrazovce (4:3)</PresentationFormat>
  <Paragraphs>21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Cesta</vt:lpstr>
      <vt:lpstr>Zvuková karta</vt:lpstr>
      <vt:lpstr>Zvuková karta - charakteristika</vt:lpstr>
      <vt:lpstr>Konektory typické zvukové karty</vt:lpstr>
      <vt:lpstr>Co se zapojuje na výstup zvukové K.</vt:lpstr>
    </vt:vector>
  </TitlesOfParts>
  <Company>SOU Uherský Brod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Ing. Radim Bublík</dc:creator>
  <cp:lastModifiedBy>Sin</cp:lastModifiedBy>
  <cp:revision>115</cp:revision>
  <dcterms:created xsi:type="dcterms:W3CDTF">2012-08-02T10:31:28Z</dcterms:created>
  <dcterms:modified xsi:type="dcterms:W3CDTF">2020-11-11T19:18:55Z</dcterms:modified>
</cp:coreProperties>
</file>