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11/3/2020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11/3/2020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11/3/2020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11/3/2020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11/3/2020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11/3/2020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11/3/2020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11/3/2020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11/3/2020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11/3/2020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11/3/2020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11/3/2020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eliasova6b@gmail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7F96ED-C51B-468D-A697-C4630CDFAC2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Přídavná jména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94FAC5B-D826-4C65-AC4D-18F5AEB446C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Co už znáte a jen potřebujete zopakovat</a:t>
            </a:r>
          </a:p>
        </p:txBody>
      </p:sp>
    </p:spTree>
    <p:extLst>
      <p:ext uri="{BB962C8B-B14F-4D97-AF65-F5344CB8AC3E}">
        <p14:creationId xmlns:p14="http://schemas.microsoft.com/office/powerpoint/2010/main" val="12768877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BDD68F-8CB3-41FC-9A3E-CB39BFDE8F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vyjadřují přídavná jména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6AF3F3E-99E6-4A81-8442-C05F2DC7A1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Přídavná jména vyjadřují </a:t>
            </a:r>
            <a:r>
              <a:rPr lang="cs-CZ" b="1" dirty="0"/>
              <a:t>vlastnosti</a:t>
            </a:r>
            <a:r>
              <a:rPr lang="cs-CZ" dirty="0"/>
              <a:t> osob, zvířat, věcí….</a:t>
            </a:r>
          </a:p>
          <a:p>
            <a:endParaRPr lang="cs-CZ" dirty="0"/>
          </a:p>
          <a:p>
            <a:r>
              <a:rPr lang="cs-CZ" dirty="0"/>
              <a:t>Ptám se na ně: JAKÝ, KTERÝ, ČÍ</a:t>
            </a:r>
          </a:p>
          <a:p>
            <a:endParaRPr lang="cs-CZ" dirty="0"/>
          </a:p>
          <a:p>
            <a:r>
              <a:rPr lang="cs-CZ" dirty="0"/>
              <a:t>Je to ohebný slovní druh (dá se skloňovat podle vzorů)</a:t>
            </a:r>
          </a:p>
          <a:p>
            <a:endParaRPr lang="cs-CZ" dirty="0"/>
          </a:p>
          <a:p>
            <a:r>
              <a:rPr lang="cs-CZ" dirty="0"/>
              <a:t>Má v pořadí slovních druhů číslo 2</a:t>
            </a:r>
          </a:p>
        </p:txBody>
      </p:sp>
    </p:spTree>
    <p:extLst>
      <p:ext uri="{BB962C8B-B14F-4D97-AF65-F5344CB8AC3E}">
        <p14:creationId xmlns:p14="http://schemas.microsoft.com/office/powerpoint/2010/main" val="35445675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B1036D-9129-4EE3-AA9C-4F868B28C8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přídavných jmen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2087388-AE04-43F1-B430-E6D22601A9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Přídavná můžeme dělit na</a:t>
            </a:r>
          </a:p>
          <a:p>
            <a:r>
              <a:rPr lang="cs-CZ" dirty="0"/>
              <a:t>1. </a:t>
            </a:r>
            <a:r>
              <a:rPr lang="cs-CZ" b="1" u="sng" dirty="0"/>
              <a:t>Tvrdá</a:t>
            </a:r>
            <a:r>
              <a:rPr lang="cs-CZ" dirty="0"/>
              <a:t>  - v rodech se mění koncovka </a:t>
            </a:r>
            <a:r>
              <a:rPr lang="cs-CZ" dirty="0">
                <a:solidFill>
                  <a:srgbClr val="FF0000"/>
                </a:solidFill>
              </a:rPr>
              <a:t>(Př. rod mužský – hezk</a:t>
            </a:r>
            <a:r>
              <a:rPr lang="cs-CZ" b="1" dirty="0">
                <a:solidFill>
                  <a:srgbClr val="FF0000"/>
                </a:solidFill>
              </a:rPr>
              <a:t>ý</a:t>
            </a:r>
            <a:r>
              <a:rPr lang="cs-CZ" dirty="0">
                <a:solidFill>
                  <a:srgbClr val="FF0000"/>
                </a:solidFill>
              </a:rPr>
              <a:t>, rod ženský – hezk</a:t>
            </a:r>
            <a:r>
              <a:rPr lang="cs-CZ" b="1" dirty="0">
                <a:solidFill>
                  <a:srgbClr val="FF0000"/>
                </a:solidFill>
              </a:rPr>
              <a:t>á</a:t>
            </a:r>
            <a:r>
              <a:rPr lang="cs-CZ" dirty="0">
                <a:solidFill>
                  <a:srgbClr val="FF0000"/>
                </a:solidFill>
              </a:rPr>
              <a:t>, rod střední – hezk</a:t>
            </a:r>
            <a:r>
              <a:rPr lang="cs-CZ" b="1" dirty="0">
                <a:solidFill>
                  <a:srgbClr val="FF0000"/>
                </a:solidFill>
              </a:rPr>
              <a:t>é</a:t>
            </a:r>
            <a:r>
              <a:rPr lang="cs-CZ" dirty="0">
                <a:solidFill>
                  <a:srgbClr val="FF0000"/>
                </a:solidFill>
              </a:rPr>
              <a:t>)</a:t>
            </a:r>
          </a:p>
          <a:p>
            <a:pPr lvl="4"/>
            <a:endParaRPr lang="cs-CZ" dirty="0"/>
          </a:p>
          <a:p>
            <a:r>
              <a:rPr lang="cs-CZ" dirty="0"/>
              <a:t>2. </a:t>
            </a:r>
            <a:r>
              <a:rPr lang="cs-CZ" b="1" u="sng" dirty="0"/>
              <a:t>Měkká</a:t>
            </a:r>
            <a:r>
              <a:rPr lang="cs-CZ" dirty="0"/>
              <a:t> – v rodech se koncovka nemění (</a:t>
            </a:r>
            <a:r>
              <a:rPr lang="cs-CZ" dirty="0">
                <a:solidFill>
                  <a:srgbClr val="FF0000"/>
                </a:solidFill>
              </a:rPr>
              <a:t>př. Rod mužský – zubn</a:t>
            </a:r>
            <a:r>
              <a:rPr lang="cs-CZ" b="1" dirty="0">
                <a:solidFill>
                  <a:srgbClr val="FF0000"/>
                </a:solidFill>
              </a:rPr>
              <a:t>í</a:t>
            </a:r>
            <a:r>
              <a:rPr lang="cs-CZ" dirty="0">
                <a:solidFill>
                  <a:srgbClr val="FF0000"/>
                </a:solidFill>
              </a:rPr>
              <a:t>, rod ženský – zubn</a:t>
            </a:r>
            <a:r>
              <a:rPr lang="cs-CZ" b="1" dirty="0">
                <a:solidFill>
                  <a:srgbClr val="FF0000"/>
                </a:solidFill>
              </a:rPr>
              <a:t>í</a:t>
            </a:r>
            <a:r>
              <a:rPr lang="cs-CZ" dirty="0">
                <a:solidFill>
                  <a:srgbClr val="FF0000"/>
                </a:solidFill>
              </a:rPr>
              <a:t>, rod střední – zubn</a:t>
            </a:r>
            <a:r>
              <a:rPr lang="cs-CZ" b="1" dirty="0">
                <a:solidFill>
                  <a:srgbClr val="FF0000"/>
                </a:solidFill>
              </a:rPr>
              <a:t>í</a:t>
            </a:r>
            <a:r>
              <a:rPr lang="cs-CZ" dirty="0">
                <a:solidFill>
                  <a:srgbClr val="FF0000"/>
                </a:solidFill>
              </a:rPr>
              <a:t>)</a:t>
            </a:r>
          </a:p>
          <a:p>
            <a:endParaRPr lang="cs-CZ" dirty="0"/>
          </a:p>
          <a:p>
            <a:r>
              <a:rPr lang="cs-CZ" dirty="0"/>
              <a:t>3. </a:t>
            </a:r>
            <a:r>
              <a:rPr lang="cs-CZ" b="1" u="sng" dirty="0"/>
              <a:t>přivlastňovací</a:t>
            </a:r>
            <a:r>
              <a:rPr lang="cs-CZ" dirty="0"/>
              <a:t> – ptám se otázkou čí (</a:t>
            </a:r>
            <a:r>
              <a:rPr lang="cs-CZ" dirty="0">
                <a:solidFill>
                  <a:srgbClr val="FF0000"/>
                </a:solidFill>
              </a:rPr>
              <a:t>bratrova, Petrův</a:t>
            </a:r>
            <a:r>
              <a:rPr lang="cs-CZ" dirty="0"/>
              <a:t>…)</a:t>
            </a:r>
          </a:p>
          <a:p>
            <a:pPr lvl="4"/>
            <a:endParaRPr lang="cs-CZ" dirty="0"/>
          </a:p>
          <a:p>
            <a:pPr lvl="4"/>
            <a:endParaRPr lang="cs-CZ" dirty="0"/>
          </a:p>
          <a:p>
            <a:pPr lvl="4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7648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A034F-BC51-4B8E-9643-FEF5B7F43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Vzory přídavných jmen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0551BC8-A37F-4B6C-9C58-3CAF1D3EEE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1. TVRDÁ PŘÍDAVNÁ JMÉNA </a:t>
            </a:r>
            <a:r>
              <a:rPr lang="cs-CZ" sz="2400" b="1" dirty="0"/>
              <a:t>– VZOR MLADÝ, MLADÁ, MLADÉ</a:t>
            </a:r>
          </a:p>
          <a:p>
            <a:endParaRPr lang="cs-CZ" sz="2400" b="1" dirty="0"/>
          </a:p>
          <a:p>
            <a:endParaRPr lang="cs-CZ" sz="2400" b="1" dirty="0"/>
          </a:p>
          <a:p>
            <a:r>
              <a:rPr lang="cs-CZ" sz="2400" dirty="0"/>
              <a:t>2. MĚKKÁ PŘÍDAVNÁ JMÉNA – </a:t>
            </a:r>
            <a:r>
              <a:rPr lang="cs-CZ" sz="2400" b="1" dirty="0"/>
              <a:t>VZOR JARNÍ</a:t>
            </a:r>
          </a:p>
          <a:p>
            <a:endParaRPr lang="cs-CZ" sz="2400" dirty="0"/>
          </a:p>
          <a:p>
            <a:endParaRPr lang="cs-CZ" sz="2400" dirty="0"/>
          </a:p>
          <a:p>
            <a:r>
              <a:rPr lang="cs-CZ" sz="2400" dirty="0"/>
              <a:t>3. PŘIVLASTŇOVACÍ PŘÍDAVNÁ JMÉNA – </a:t>
            </a:r>
            <a:r>
              <a:rPr lang="cs-CZ" sz="2400" b="1" dirty="0"/>
              <a:t>VZOR OTCŮV, MATČIN</a:t>
            </a:r>
          </a:p>
        </p:txBody>
      </p:sp>
    </p:spTree>
    <p:extLst>
      <p:ext uri="{BB962C8B-B14F-4D97-AF65-F5344CB8AC3E}">
        <p14:creationId xmlns:p14="http://schemas.microsoft.com/office/powerpoint/2010/main" val="39496805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B64037-AB89-4F01-87CA-6E0FBA4AD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Stupňování přídavných jmen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632B78F-2933-4C92-8272-A99B6ADD64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Přídavná jména mají tu vlastnost, že se dají stupňovat</a:t>
            </a:r>
          </a:p>
          <a:p>
            <a:r>
              <a:rPr lang="cs-CZ" dirty="0"/>
              <a:t>Dá se tedy jejich tvarem vyjádřit, že je něco velké, větší, největší  nebo naopak malé, menší, nejmenší</a:t>
            </a:r>
          </a:p>
          <a:p>
            <a:endParaRPr lang="cs-CZ" dirty="0"/>
          </a:p>
          <a:p>
            <a:r>
              <a:rPr lang="cs-CZ" dirty="0"/>
              <a:t>Rozdělujeme 3 stupně – </a:t>
            </a:r>
            <a:r>
              <a:rPr lang="cs-CZ" sz="2400" dirty="0"/>
              <a:t>1.stupeň – malý</a:t>
            </a:r>
          </a:p>
          <a:p>
            <a:pPr lvl="8"/>
            <a:r>
              <a:rPr lang="cs-CZ" sz="1600" dirty="0"/>
              <a:t>2. stupeň – menší</a:t>
            </a:r>
          </a:p>
          <a:p>
            <a:pPr lvl="8"/>
            <a:r>
              <a:rPr lang="cs-CZ" sz="1200" dirty="0"/>
              <a:t>3.stupeň – nejmenší</a:t>
            </a:r>
          </a:p>
          <a:p>
            <a:pPr marL="2271400" lvl="8" indent="0">
              <a:buNone/>
            </a:pPr>
            <a:endParaRPr lang="cs-CZ" sz="1200" dirty="0"/>
          </a:p>
          <a:p>
            <a:pPr marL="2271400" lvl="8" indent="0">
              <a:buNone/>
            </a:pPr>
            <a:r>
              <a:rPr lang="cs-CZ" sz="2800" dirty="0">
                <a:solidFill>
                  <a:srgbClr val="FF0000"/>
                </a:solidFill>
              </a:rPr>
              <a:t>Ne všechna přídavná jména se dají stupňovat – třeba dřevěný, </a:t>
            </a:r>
            <a:r>
              <a:rPr lang="cs-CZ" sz="2800" dirty="0" err="1">
                <a:solidFill>
                  <a:srgbClr val="FF0000"/>
                </a:solidFill>
              </a:rPr>
              <a:t>dřevěnější</a:t>
            </a:r>
            <a:r>
              <a:rPr lang="cs-CZ" sz="2800" dirty="0">
                <a:solidFill>
                  <a:srgbClr val="FF0000"/>
                </a:solidFill>
              </a:rPr>
              <a:t> </a:t>
            </a:r>
            <a:r>
              <a:rPr lang="cs-CZ" sz="2800" dirty="0" err="1">
                <a:solidFill>
                  <a:srgbClr val="FF0000"/>
                </a:solidFill>
              </a:rPr>
              <a:t>nejdřevěnější</a:t>
            </a:r>
            <a:r>
              <a:rPr lang="cs-CZ" sz="2800" dirty="0">
                <a:solidFill>
                  <a:srgbClr val="FF0000"/>
                </a:solidFill>
              </a:rPr>
              <a:t> by šlo asi těžko…..</a:t>
            </a:r>
          </a:p>
        </p:txBody>
      </p:sp>
    </p:spTree>
    <p:extLst>
      <p:ext uri="{BB962C8B-B14F-4D97-AF65-F5344CB8AC3E}">
        <p14:creationId xmlns:p14="http://schemas.microsoft.com/office/powerpoint/2010/main" val="34914438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0F0873-97A6-44F5-AD8B-57914E9A9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Tohle bylo opakování a teď úkoly…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CD53E97-E828-4273-AA7B-8FCAC8E7F2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1. Vezmi si sešit, napiš si tam nadpis Přídavná jména a odpověz na 5 krátkých otázek. Pokud si odpovědi nepamatuješ, projeď si ještě jednou tuto prezentaci.</a:t>
            </a:r>
          </a:p>
          <a:p>
            <a:endParaRPr lang="cs-CZ" dirty="0"/>
          </a:p>
          <a:p>
            <a:r>
              <a:rPr lang="cs-CZ" dirty="0"/>
              <a:t>1. Co vyjadřují přídavná jména?</a:t>
            </a:r>
          </a:p>
          <a:p>
            <a:r>
              <a:rPr lang="cs-CZ" dirty="0"/>
              <a:t>2. Je to slovní druh ohebný nebo neohebný?</a:t>
            </a:r>
          </a:p>
          <a:p>
            <a:r>
              <a:rPr lang="cs-CZ" dirty="0"/>
              <a:t>3. Na jaké druhy dělíme přídavná jména?</a:t>
            </a:r>
          </a:p>
          <a:p>
            <a:r>
              <a:rPr lang="cs-CZ" dirty="0"/>
              <a:t>4. Jak poznáš přídavné jméno měkké od tvrdého?</a:t>
            </a:r>
          </a:p>
          <a:p>
            <a:r>
              <a:rPr lang="cs-CZ" dirty="0"/>
              <a:t>5. Co je to stupňování přídavných jmen</a:t>
            </a:r>
          </a:p>
        </p:txBody>
      </p:sp>
    </p:spTree>
    <p:extLst>
      <p:ext uri="{BB962C8B-B14F-4D97-AF65-F5344CB8AC3E}">
        <p14:creationId xmlns:p14="http://schemas.microsoft.com/office/powerpoint/2010/main" val="31956129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03F55D-B37B-4C57-B8B6-EF316A31D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9911" y="642594"/>
            <a:ext cx="10175289" cy="1854200"/>
          </a:xfrm>
        </p:spPr>
        <p:txBody>
          <a:bodyPr>
            <a:normAutofit/>
          </a:bodyPr>
          <a:lstStyle/>
          <a:p>
            <a:r>
              <a:rPr lang="cs-CZ" sz="2000" b="1" dirty="0"/>
              <a:t>Tuto tabulku si překresli do sešitu a rozděl správně následují přídavná jména</a:t>
            </a:r>
            <a:br>
              <a:rPr lang="cs-CZ" sz="2000" b="1" dirty="0"/>
            </a:br>
            <a:br>
              <a:rPr lang="cs-CZ" sz="2000" b="1" dirty="0"/>
            </a:br>
            <a:r>
              <a:rPr lang="cs-CZ" sz="2000" i="1" dirty="0"/>
              <a:t>otevřený, jarní, učitelův, okenní, kouzelné, </a:t>
            </a:r>
            <a:r>
              <a:rPr lang="cs-CZ" sz="2000" i="1" dirty="0" err="1"/>
              <a:t>mamčin</a:t>
            </a:r>
            <a:r>
              <a:rPr lang="cs-CZ" sz="2000" i="1" dirty="0"/>
              <a:t>, profesní, školní, papírová, Janin, anglický, Muchovo, těžká, kozí, Haškova</a:t>
            </a:r>
          </a:p>
        </p:txBody>
      </p:sp>
      <p:graphicFrame>
        <p:nvGraphicFramePr>
          <p:cNvPr id="5" name="Zástupný symbol pro obsah 4">
            <a:extLst>
              <a:ext uri="{FF2B5EF4-FFF2-40B4-BE49-F238E27FC236}">
                <a16:creationId xmlns:a16="http://schemas.microsoft.com/office/drawing/2014/main" id="{941233AE-ED0D-42ED-9F1E-C2536BF483C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5727349"/>
              </p:ext>
            </p:extLst>
          </p:nvPr>
        </p:nvGraphicFramePr>
        <p:xfrm>
          <a:off x="852257" y="4135192"/>
          <a:ext cx="10175289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91763">
                  <a:extLst>
                    <a:ext uri="{9D8B030D-6E8A-4147-A177-3AD203B41FA5}">
                      <a16:colId xmlns:a16="http://schemas.microsoft.com/office/drawing/2014/main" val="3173860449"/>
                    </a:ext>
                  </a:extLst>
                </a:gridCol>
                <a:gridCol w="3391763">
                  <a:extLst>
                    <a:ext uri="{9D8B030D-6E8A-4147-A177-3AD203B41FA5}">
                      <a16:colId xmlns:a16="http://schemas.microsoft.com/office/drawing/2014/main" val="341561469"/>
                    </a:ext>
                  </a:extLst>
                </a:gridCol>
                <a:gridCol w="3391763">
                  <a:extLst>
                    <a:ext uri="{9D8B030D-6E8A-4147-A177-3AD203B41FA5}">
                      <a16:colId xmlns:a16="http://schemas.microsoft.com/office/drawing/2014/main" val="332029466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 dirty="0"/>
                        <a:t>TVRDÁ PŘÍD.JMÉNA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MĚKKÁ PŘÍD.JMÉNA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PŘIVLASTŇOVACÍ PŘÍD.JM.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973292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741186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9354235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806529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8513932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77184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35748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D66C08-4FE4-4102-B66F-4E693B106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 ještě poslední úkol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6258BB9-080B-4E0E-BBE0-1B2A821CE0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Vystupňuj správně tato přídavná jména a napiš do sešitu</a:t>
            </a:r>
          </a:p>
          <a:p>
            <a:r>
              <a:rPr lang="cs-CZ" dirty="0"/>
              <a:t> STARÝ – </a:t>
            </a:r>
          </a:p>
          <a:p>
            <a:r>
              <a:rPr lang="cs-CZ" dirty="0"/>
              <a:t>ZAJÍMAVÝ-</a:t>
            </a:r>
          </a:p>
          <a:p>
            <a:r>
              <a:rPr lang="cs-CZ" dirty="0"/>
              <a:t>KOČIČÍ-</a:t>
            </a:r>
          </a:p>
          <a:p>
            <a:r>
              <a:rPr lang="cs-CZ" dirty="0"/>
              <a:t>TMAVÝ-</a:t>
            </a:r>
          </a:p>
          <a:p>
            <a:r>
              <a:rPr lang="cs-CZ" dirty="0"/>
              <a:t>DOBRÝ-</a:t>
            </a:r>
          </a:p>
          <a:p>
            <a:r>
              <a:rPr lang="cs-CZ" dirty="0"/>
              <a:t>ZLÝ-</a:t>
            </a:r>
          </a:p>
          <a:p>
            <a:endParaRPr lang="cs-CZ" dirty="0"/>
          </a:p>
          <a:p>
            <a:r>
              <a:rPr lang="cs-CZ" dirty="0"/>
              <a:t>Pozor pozor!!! Je tady takový malý chyták. Kdo na něj přijde, má body navíc!!!</a:t>
            </a:r>
          </a:p>
        </p:txBody>
      </p:sp>
    </p:spTree>
    <p:extLst>
      <p:ext uri="{BB962C8B-B14F-4D97-AF65-F5344CB8AC3E}">
        <p14:creationId xmlns:p14="http://schemas.microsoft.com/office/powerpoint/2010/main" val="26006401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6F4E94-61AB-44D8-9801-A61443A0D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Děkuji vám za pozornost a pečlivou práci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D36772C-8A34-4A37-92CC-404A945668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Všechny zápisy, které uděláte do sešitu, vyfoťte a pošlete na můj mail </a:t>
            </a:r>
            <a:r>
              <a:rPr lang="cs-CZ" dirty="0">
                <a:hlinkClick r:id="rId2"/>
              </a:rPr>
              <a:t>eliasova6b@gmail.com</a:t>
            </a:r>
            <a:endParaRPr lang="cs-CZ" dirty="0"/>
          </a:p>
          <a:p>
            <a:endParaRPr lang="cs-CZ" dirty="0"/>
          </a:p>
          <a:p>
            <a:r>
              <a:rPr lang="cs-CZ" dirty="0"/>
              <a:t>Můžete také pracovat do </a:t>
            </a:r>
            <a:r>
              <a:rPr lang="cs-CZ" dirty="0" err="1"/>
              <a:t>wordu</a:t>
            </a:r>
            <a:r>
              <a:rPr lang="cs-CZ" dirty="0"/>
              <a:t>, záleží, co je pro vás lepší.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S pozdravem</a:t>
            </a:r>
          </a:p>
          <a:p>
            <a:r>
              <a:rPr lang="cs-CZ" dirty="0"/>
              <a:t>Mgr. Hana Eliášová</a:t>
            </a:r>
          </a:p>
        </p:txBody>
      </p:sp>
    </p:spTree>
    <p:extLst>
      <p:ext uri="{BB962C8B-B14F-4D97-AF65-F5344CB8AC3E}">
        <p14:creationId xmlns:p14="http://schemas.microsoft.com/office/powerpoint/2010/main" val="39985678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43</TotalTime>
  <Words>454</Words>
  <Application>Microsoft Office PowerPoint</Application>
  <PresentationFormat>Širokoúhlá obrazovka</PresentationFormat>
  <Paragraphs>65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Century Gothic</vt:lpstr>
      <vt:lpstr>Garamond</vt:lpstr>
      <vt:lpstr>Savon</vt:lpstr>
      <vt:lpstr>Přídavná jména </vt:lpstr>
      <vt:lpstr>Co vyjadřují přídavná jména</vt:lpstr>
      <vt:lpstr>Druhy přídavných jmen</vt:lpstr>
      <vt:lpstr>Vzory přídavných jmen</vt:lpstr>
      <vt:lpstr>Stupňování přídavných jmen</vt:lpstr>
      <vt:lpstr>Tohle bylo opakování a teď úkoly…</vt:lpstr>
      <vt:lpstr>Tuto tabulku si překresli do sešitu a rozděl správně následují přídavná jména  otevřený, jarní, učitelův, okenní, kouzelné, mamčin, profesní, školní, papírová, Janin, anglický, Muchovo, těžká, kozí, Haškova</vt:lpstr>
      <vt:lpstr>A ještě poslední úkol</vt:lpstr>
      <vt:lpstr>Děkuji vám za pozornost a pečlivou práci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Přídavná jména</dc:title>
  <dc:creator>HP-Hanka</dc:creator>
  <cp:lastModifiedBy>HP-Hanka</cp:lastModifiedBy>
  <cp:revision>6</cp:revision>
  <dcterms:created xsi:type="dcterms:W3CDTF">2020-11-03T08:27:33Z</dcterms:created>
  <dcterms:modified xsi:type="dcterms:W3CDTF">2020-11-03T09:11:14Z</dcterms:modified>
</cp:coreProperties>
</file>