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64" r:id="rId4"/>
    <p:sldId id="263" r:id="rId5"/>
    <p:sldId id="265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3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34680-81F0-498B-89BB-A34808DBF3A2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8399C-9050-49A7-858F-E9F73650E5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09058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60C69C-ACBB-400C-9CFC-3CB04A4BFE51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492C01-D027-4DE3-A5AB-E86292C6FE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WiFi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802.11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1763688" y="2204864"/>
            <a:ext cx="1800200" cy="11134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6096" y="2204864"/>
            <a:ext cx="1676400" cy="107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085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připojení k </a:t>
            </a:r>
            <a:r>
              <a:rPr lang="cs-CZ" dirty="0" err="1" smtClean="0"/>
              <a:t>pc</a:t>
            </a:r>
            <a:r>
              <a:rPr lang="cs-CZ" dirty="0" smtClean="0"/>
              <a:t> síti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625752"/>
            <a:ext cx="8686800" cy="2232248"/>
          </a:xfrm>
        </p:spPr>
        <p:txBody>
          <a:bodyPr>
            <a:normAutofit/>
          </a:bodyPr>
          <a:lstStyle/>
          <a:p>
            <a:r>
              <a:rPr lang="cs-CZ" dirty="0" smtClean="0"/>
              <a:t>Kabelem – drátové, optické kabeláže</a:t>
            </a:r>
          </a:p>
          <a:p>
            <a:r>
              <a:rPr lang="cs-CZ" dirty="0" err="1" smtClean="0"/>
              <a:t>Wifi</a:t>
            </a:r>
            <a:r>
              <a:rPr lang="cs-CZ" dirty="0" smtClean="0"/>
              <a:t> – bezdrátové, vzduchem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628800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Základní úlohou sítě je propojení dvou nebo více počítačů a dalších zařízení, aby spolu mohly komunikovat a sdílet prostředky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573016"/>
            <a:ext cx="56310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DRUHY PROPOJENÍ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xmlns="" val="54155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Bezdrátové připojení – WIRELESS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295400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Přenos dat probíhá vzduchem prostřednictvím elektromagnetických vln, s pomocí antény a koncového dekodéru. Rychlost až několik desítek </a:t>
            </a:r>
            <a:r>
              <a:rPr lang="cs-CZ" sz="2400" dirty="0" err="1" smtClean="0"/>
              <a:t>Mb</a:t>
            </a:r>
            <a:r>
              <a:rPr lang="cs-CZ" sz="2400" dirty="0" smtClean="0"/>
              <a:t>/s (pásmo 2,4GHz nebo 5,7GHz).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3140968"/>
            <a:ext cx="8686800" cy="2939157"/>
          </a:xfrm>
        </p:spPr>
        <p:txBody>
          <a:bodyPr/>
          <a:lstStyle/>
          <a:p>
            <a:r>
              <a:rPr lang="cs-CZ" dirty="0" smtClean="0"/>
              <a:t>Bezdrátový přenos </a:t>
            </a:r>
            <a:r>
              <a:rPr lang="cs-CZ" dirty="0" smtClean="0"/>
              <a:t>dat</a:t>
            </a:r>
          </a:p>
          <a:p>
            <a:r>
              <a:rPr lang="cs-CZ" dirty="0" err="1" smtClean="0"/>
              <a:t>Wireless</a:t>
            </a:r>
            <a:r>
              <a:rPr lang="cs-CZ" dirty="0" smtClean="0"/>
              <a:t> </a:t>
            </a:r>
            <a:r>
              <a:rPr lang="cs-CZ" dirty="0" err="1" smtClean="0"/>
              <a:t>fidelity</a:t>
            </a:r>
            <a:endParaRPr lang="cs-CZ" dirty="0" smtClean="0"/>
          </a:p>
          <a:p>
            <a:r>
              <a:rPr lang="cs-CZ" dirty="0" smtClean="0"/>
              <a:t>Druhý </a:t>
            </a:r>
            <a:r>
              <a:rPr lang="cs-CZ" dirty="0" smtClean="0"/>
              <a:t>nejrozšířenější způsob </a:t>
            </a:r>
            <a:r>
              <a:rPr lang="cs-CZ" dirty="0" smtClean="0"/>
              <a:t>připojení</a:t>
            </a:r>
          </a:p>
          <a:p>
            <a:r>
              <a:rPr lang="cs-CZ" dirty="0" smtClean="0"/>
              <a:t>Levnější </a:t>
            </a:r>
            <a:r>
              <a:rPr lang="cs-CZ" dirty="0" smtClean="0"/>
              <a:t>než kabelové </a:t>
            </a:r>
            <a:r>
              <a:rPr lang="cs-CZ" dirty="0" smtClean="0"/>
              <a:t>připojení</a:t>
            </a:r>
          </a:p>
          <a:p>
            <a:r>
              <a:rPr lang="cs-CZ" dirty="0" smtClean="0"/>
              <a:t>Samozřejmost </a:t>
            </a:r>
            <a:r>
              <a:rPr lang="cs-CZ" dirty="0" smtClean="0"/>
              <a:t>u nových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942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WIFI klient (</a:t>
            </a:r>
            <a:r>
              <a:rPr lang="cs-CZ" dirty="0" smtClean="0"/>
              <a:t> </a:t>
            </a:r>
            <a:r>
              <a:rPr lang="fr-FR" dirty="0" smtClean="0"/>
              <a:t>station infrastructure)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Wi</a:t>
            </a:r>
            <a:r>
              <a:rPr lang="cs-CZ" dirty="0" smtClean="0"/>
              <a:t>-</a:t>
            </a:r>
            <a:r>
              <a:rPr lang="cs-CZ" dirty="0" err="1" smtClean="0"/>
              <a:t>Fi</a:t>
            </a:r>
            <a:r>
              <a:rPr lang="cs-CZ" dirty="0" smtClean="0"/>
              <a:t> </a:t>
            </a:r>
            <a:r>
              <a:rPr lang="cs-CZ" dirty="0" smtClean="0"/>
              <a:t>- komunikace je obousměrná a tedy </a:t>
            </a:r>
            <a:r>
              <a:rPr lang="cs-CZ" dirty="0" smtClean="0"/>
              <a:t> </a:t>
            </a:r>
            <a:r>
              <a:rPr lang="cs-CZ" dirty="0" smtClean="0"/>
              <a:t>toto zařízení </a:t>
            </a:r>
            <a:r>
              <a:rPr lang="cs-CZ" dirty="0" smtClean="0"/>
              <a:t>přijímá i vysílá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ednoduchá funkce - datové pakety, které přijdou po </a:t>
            </a:r>
            <a:r>
              <a:rPr lang="cs-CZ" dirty="0" smtClean="0"/>
              <a:t>kabelu se vyšlou </a:t>
            </a:r>
            <a:r>
              <a:rPr lang="cs-CZ" dirty="0" err="1" smtClean="0"/>
              <a:t>routerem</a:t>
            </a:r>
            <a:r>
              <a:rPr lang="cs-CZ" dirty="0" smtClean="0"/>
              <a:t> </a:t>
            </a:r>
            <a:r>
              <a:rPr lang="cs-CZ" dirty="0" smtClean="0"/>
              <a:t>do vzduchu a naopak - data z </a:t>
            </a:r>
            <a:r>
              <a:rPr lang="cs-CZ" dirty="0" err="1" smtClean="0"/>
              <a:t>wi</a:t>
            </a:r>
            <a:r>
              <a:rPr lang="cs-CZ" dirty="0" smtClean="0"/>
              <a:t>-</a:t>
            </a:r>
            <a:r>
              <a:rPr lang="cs-CZ" dirty="0" err="1" smtClean="0"/>
              <a:t>fi</a:t>
            </a:r>
            <a:r>
              <a:rPr lang="cs-CZ" dirty="0" smtClean="0"/>
              <a:t> se pošlou </a:t>
            </a:r>
            <a:r>
              <a:rPr lang="cs-CZ" dirty="0" smtClean="0"/>
              <a:t>do </a:t>
            </a:r>
            <a:r>
              <a:rPr lang="cs-CZ" dirty="0" err="1" smtClean="0"/>
              <a:t>routeru</a:t>
            </a:r>
            <a:r>
              <a:rPr lang="cs-CZ" dirty="0" smtClean="0"/>
              <a:t> tedy kabelu</a:t>
            </a:r>
            <a:r>
              <a:rPr lang="cs-CZ" dirty="0" smtClean="0"/>
              <a:t>. </a:t>
            </a:r>
          </a:p>
          <a:p>
            <a:r>
              <a:rPr lang="en-US" dirty="0" err="1" smtClean="0"/>
              <a:t>Bezpečnost</a:t>
            </a:r>
            <a:r>
              <a:rPr lang="en-US" dirty="0" smtClean="0"/>
              <a:t> 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 err="1" smtClean="0"/>
              <a:t>sítí</a:t>
            </a:r>
            <a:r>
              <a:rPr lang="en-US" dirty="0" smtClean="0"/>
              <a:t> je </a:t>
            </a:r>
            <a:r>
              <a:rPr lang="en-US" dirty="0" err="1" smtClean="0"/>
              <a:t>velkým</a:t>
            </a:r>
            <a:r>
              <a:rPr lang="en-US" dirty="0" smtClean="0"/>
              <a:t> </a:t>
            </a:r>
            <a:r>
              <a:rPr lang="en-US" dirty="0" err="1" smtClean="0"/>
              <a:t>problém</a:t>
            </a:r>
            <a:r>
              <a:rPr lang="en-US" dirty="0" smtClean="0"/>
              <a:t> </a:t>
            </a:r>
            <a:r>
              <a:rPr lang="cs-CZ" dirty="0" smtClean="0"/>
              <a:t>(dnes se používá šifrování WPA2/</a:t>
            </a:r>
            <a:r>
              <a:rPr lang="cs-CZ" dirty="0" err="1" smtClean="0"/>
              <a:t>Personal</a:t>
            </a:r>
            <a:r>
              <a:rPr lang="cs-CZ" dirty="0" smtClean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2327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a nevýhody </a:t>
            </a:r>
            <a:r>
              <a:rPr lang="cs-CZ" dirty="0" err="1" smtClean="0"/>
              <a:t>wifi</a:t>
            </a:r>
            <a:r>
              <a:rPr lang="cs-CZ" dirty="0" smtClean="0"/>
              <a:t>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3068960"/>
            <a:ext cx="8686800" cy="3011165"/>
          </a:xfrm>
        </p:spPr>
        <p:txBody>
          <a:bodyPr/>
          <a:lstStyle/>
          <a:p>
            <a:r>
              <a:rPr lang="cs-CZ" dirty="0" smtClean="0"/>
              <a:t>Výhody (alespoň 3)</a:t>
            </a:r>
          </a:p>
          <a:p>
            <a:r>
              <a:rPr lang="cs-CZ" dirty="0" smtClean="0"/>
              <a:t>Nevýhody (alespoň 2)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9" y="1412776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Zjisti na internetu nebo diskuzí se spolužáky, kamarády, rodiči nějaké výhody či nevýhody proč používat nebo nepoužívat </a:t>
            </a:r>
            <a:r>
              <a:rPr lang="cs-CZ" sz="2800" dirty="0" err="1" smtClean="0"/>
              <a:t>wifi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416</TotalTime>
  <Words>185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WiFi</vt:lpstr>
      <vt:lpstr>OPAKOVÁNÍ – připojení k pc síti</vt:lpstr>
      <vt:lpstr>Bezdrátové připojení – WIRELESS</vt:lpstr>
      <vt:lpstr>WIFI klient ( station infrastructure)</vt:lpstr>
      <vt:lpstr>Výhody a nevýhody wifi sítí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Sin</cp:lastModifiedBy>
  <cp:revision>27</cp:revision>
  <dcterms:created xsi:type="dcterms:W3CDTF">2015-02-08T09:54:44Z</dcterms:created>
  <dcterms:modified xsi:type="dcterms:W3CDTF">2020-11-11T20:04:42Z</dcterms:modified>
</cp:coreProperties>
</file>